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5" r:id="rId2"/>
    <p:sldId id="276" r:id="rId3"/>
    <p:sldId id="277" r:id="rId4"/>
    <p:sldId id="278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4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40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8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03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5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8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2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66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39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2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9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AD498-4304-4076-823D-5BBF281AC29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6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9842" y="-314793"/>
            <a:ext cx="12441836" cy="71727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3076" y="1699860"/>
            <a:ext cx="6096000" cy="42576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39960" y="5620784"/>
            <a:ext cx="659449" cy="673501"/>
          </a:xfrm>
          <a:prstGeom prst="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fa-IR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1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56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9842" y="-314793"/>
            <a:ext cx="12441836" cy="717279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90962" y="1352892"/>
            <a:ext cx="8980227" cy="931981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B Titr" panose="00000700000000000000" pitchFamily="2" charset="-78"/>
              </a:defRPr>
            </a:lvl1pPr>
          </a:lstStyle>
          <a:p>
            <a:r>
              <a:rPr lang="fa-IR" dirty="0" smtClean="0">
                <a:solidFill>
                  <a:schemeClr val="accent4">
                    <a:lumMod val="50000"/>
                  </a:schemeClr>
                </a:solidFill>
                <a:latin typeface="Calibri Light"/>
              </a:rPr>
              <a:t>«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Calibri Light"/>
              </a:rPr>
              <a:t> عنوان </a:t>
            </a:r>
            <a:r>
              <a:rPr lang="fa-IR" dirty="0">
                <a:solidFill>
                  <a:schemeClr val="accent5">
                    <a:lumMod val="50000"/>
                  </a:schemeClr>
                </a:solidFill>
                <a:latin typeface="Calibri Light"/>
              </a:rPr>
              <a:t>اینجا تایپ 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Calibri Light"/>
              </a:rPr>
              <a:t>شود </a:t>
            </a:r>
            <a:r>
              <a:rPr lang="fa-IR" dirty="0" smtClean="0">
                <a:solidFill>
                  <a:schemeClr val="accent4">
                    <a:lumMod val="50000"/>
                  </a:schemeClr>
                </a:solidFill>
                <a:latin typeface="Calibri Light"/>
              </a:rPr>
              <a:t>»</a:t>
            </a:r>
            <a:endParaRPr lang="fa-IR" dirty="0">
              <a:solidFill>
                <a:schemeClr val="accent4">
                  <a:lumMod val="50000"/>
                </a:schemeClr>
              </a:solidFill>
              <a:latin typeface="Calibri Ligh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5099" y="2493283"/>
            <a:ext cx="10515600" cy="3749072"/>
          </a:xfrm>
          <a:prstGeom prst="rect">
            <a:avLst/>
          </a:prstGeom>
        </p:spPr>
        <p:txBody>
          <a:bodyPr vert="horz" lIns="91440" tIns="45720" rIns="91440" bIns="45720" rtlCol="1"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sysClr val="windowText" lastClr="000000">
                    <a:alpha val="40000"/>
                  </a:sysClr>
                </a:outerShdw>
              </a:effectLst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Times New Roman" panose="02020603050405020304" pitchFamily="18" charset="0"/>
                <a:cs typeface="B Nazanin" pitchFamily="2" charset="-78"/>
              </a:rPr>
              <a:t>نویسنده/ نویسندگان:</a:t>
            </a: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یازدهم مهر 1403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9960" y="5620784"/>
            <a:ext cx="659449" cy="673501"/>
          </a:xfrm>
          <a:prstGeom prst="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fa-IR" sz="32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2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502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9842" y="-314793"/>
            <a:ext cx="12441836" cy="717279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-136478" y="2348022"/>
            <a:ext cx="12044855" cy="289871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اسلایدهای خود را با نرم افزار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Power Point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تهیه و در موقع ذخیره فایل، فرمت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pps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(power point show)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را  انتخاب فرمایید.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برای حفظ یکدستی ارائه‌ها در همایش از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Theme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همین فایل پاورپوینت استفاده نمایید.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حداکثر تعداد اسلایدها 20 اسلاید است.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مدت زمان  ارایه هر مقاله 15 دقیقه است.</a:t>
            </a: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8321" y="1351358"/>
            <a:ext cx="1730056" cy="11311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39960" y="5620784"/>
            <a:ext cx="659449" cy="673501"/>
          </a:xfrm>
          <a:prstGeom prst="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fa-IR" sz="32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3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23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9842" y="-314793"/>
            <a:ext cx="12441836" cy="7172793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-114924" y="2364445"/>
            <a:ext cx="12192000" cy="322688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نوع قلم فارسی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:  از قلم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Titr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برای عناوین و از قلم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Mitra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برای متن مقاله و متن داخل جداول استفاده فرمایید.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اندازه قلم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:   عناوین: 36،    متن: 26 تا 28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نوع قلم انگلیسی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:  از قلم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Times New Roman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با سایز 24 استفاده نمائید.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فاصله خطوط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: هر چه مقدار متن داخل اسلاید زیاد شود خوانایی آن کم می شود. فاصله خطوط می بایست 1.25 بوده و حداکثر خطوط داخل یک اسلاید 8 خط باشد.</a:t>
            </a: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8321" y="1351358"/>
            <a:ext cx="1730056" cy="11311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39960" y="5620784"/>
            <a:ext cx="659449" cy="673501"/>
          </a:xfrm>
          <a:prstGeom prst="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fa-IR" sz="32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4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831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4715" y="-314793"/>
            <a:ext cx="12636709" cy="7172793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73421" y="2599894"/>
            <a:ext cx="11902965" cy="25805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جداول</a:t>
            </a: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:  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برای متن داخل جدول ترجیحا از فونت های کوچکتر از 26 استفاده ننمایید.  حداکثر ستون های یک جدول می بایست 6 باشد. در صورت امکان از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Histogram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ها بجای جداول استفاده کنید، آنها قدرت انتقال بیشتری نسبت به جدول دارند.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ترسیم:  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در صورتیکه لازم باشد تصاویری را با ابزارهای نرم افزار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Power Point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ترسیم کنید به خاطر داشته باشید که ضخامت خطوط 2 تا 3 واحد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(Point)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بوده و سایز متن های آن 26 تا 28 باشد. </a:t>
            </a: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3350" y="1351358"/>
            <a:ext cx="1730056" cy="11311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39960" y="5620784"/>
            <a:ext cx="659449" cy="673501"/>
          </a:xfrm>
          <a:prstGeom prst="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fa-IR" sz="32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5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958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9842" y="-314793"/>
            <a:ext cx="12441836" cy="71727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3350" y="1351358"/>
            <a:ext cx="1730056" cy="113119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48711" y="2482548"/>
            <a:ext cx="11614695" cy="206476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می توانید در سربرگ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Home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از قسمت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Slide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اسلاید های جدید ایجاد کنید. لطفا اسلایدی را انتخاب کنید که سربرگ همایش در بالای آن درج شده است.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برای اسلایدها، انیمیشن قرار ندهید.</a:t>
            </a: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9960" y="5620784"/>
            <a:ext cx="659449" cy="673501"/>
          </a:xfrm>
          <a:prstGeom prst="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fa-IR" sz="32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6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699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465</TotalTime>
  <Words>281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B Mitra</vt:lpstr>
      <vt:lpstr>B Nazanin</vt:lpstr>
      <vt:lpstr>B Titr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48</cp:revision>
  <dcterms:created xsi:type="dcterms:W3CDTF">2023-10-30T06:11:36Z</dcterms:created>
  <dcterms:modified xsi:type="dcterms:W3CDTF">2023-11-01T11:54:38Z</dcterms:modified>
</cp:coreProperties>
</file>