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3"/>
  </p:notesMasterIdLst>
  <p:sldIdLst>
    <p:sldId id="259" r:id="rId2"/>
  </p:sldIdLst>
  <p:sldSz cx="25201563" cy="35999738"/>
  <p:notesSz cx="6715125" cy="923925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1pPr>
    <a:lvl2pPr marL="457129"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3pPr>
    <a:lvl4pPr marL="1371388"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4pPr>
    <a:lvl5pPr marL="1828517" algn="ctr" rtl="0" fontAlgn="base">
      <a:spcBef>
        <a:spcPct val="0"/>
      </a:spcBef>
      <a:spcAft>
        <a:spcPct val="0"/>
      </a:spcAft>
      <a:defRPr sz="6900" kern="1200">
        <a:solidFill>
          <a:schemeClr val="tx1"/>
        </a:solidFill>
        <a:latin typeface="Arial" charset="0"/>
        <a:ea typeface="+mn-ea"/>
        <a:cs typeface="+mn-cs"/>
      </a:defRPr>
    </a:lvl5pPr>
    <a:lvl6pPr marL="2285646" algn="l" defTabSz="914259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+mn-cs"/>
      </a:defRPr>
    </a:lvl6pPr>
    <a:lvl7pPr marL="2742775" algn="l" defTabSz="914259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+mn-cs"/>
      </a:defRPr>
    </a:lvl7pPr>
    <a:lvl8pPr marL="3199905" algn="l" defTabSz="914259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+mn-cs"/>
      </a:defRPr>
    </a:lvl8pPr>
    <a:lvl9pPr marL="3657034" algn="l" defTabSz="914259" rtl="0" eaLnBrk="1" latinLnBrk="0" hangingPunct="1">
      <a:defRPr sz="69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9">
          <p15:clr>
            <a:srgbClr val="A4A3A4"/>
          </p15:clr>
        </p15:guide>
        <p15:guide id="2" orient="horz" pos="22086">
          <p15:clr>
            <a:srgbClr val="A4A3A4"/>
          </p15:clr>
        </p15:guide>
        <p15:guide id="3" orient="horz" pos="1556">
          <p15:clr>
            <a:srgbClr val="A4A3A4"/>
          </p15:clr>
        </p15:guide>
        <p15:guide id="4" pos="1549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164"/>
    <a:srgbClr val="FFFFFF"/>
    <a:srgbClr val="000000"/>
    <a:srgbClr val="A7C4FF"/>
    <a:srgbClr val="0046D2"/>
    <a:srgbClr val="C0C0C0"/>
    <a:srgbClr val="FF0000"/>
    <a:srgbClr val="698ED9"/>
    <a:srgbClr val="003064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77" autoAdjust="0"/>
    <p:restoredTop sz="95932" autoAdjust="0"/>
  </p:normalViewPr>
  <p:slideViewPr>
    <p:cSldViewPr snapToGrid="0">
      <p:cViewPr>
        <p:scale>
          <a:sx n="30" d="100"/>
          <a:sy n="30" d="100"/>
        </p:scale>
        <p:origin x="24" y="-3804"/>
      </p:cViewPr>
      <p:guideLst>
        <p:guide orient="horz" pos="5289"/>
        <p:guide orient="horz" pos="22086"/>
        <p:guide orient="horz" pos="1556"/>
        <p:guide pos="1549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3650" y="0"/>
            <a:ext cx="29098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46300" y="692150"/>
            <a:ext cx="2424113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389438"/>
            <a:ext cx="5372100" cy="41576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3650" y="8775700"/>
            <a:ext cx="2909888" cy="46196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67EDDF8-D6D9-463B-9936-2A07CC8CE54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017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2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38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517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646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75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5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4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1470091" y="7199948"/>
            <a:ext cx="21639742" cy="9599930"/>
          </a:xfrm>
          <a:ln>
            <a:noFill/>
          </a:ln>
        </p:spPr>
        <p:txBody>
          <a:bodyPr vert="horz" tIns="0" rIns="69941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214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1470092" y="16947572"/>
            <a:ext cx="21648143" cy="9199933"/>
          </a:xfrm>
        </p:spPr>
        <p:txBody>
          <a:bodyPr lIns="0" rIns="69941"/>
          <a:lstStyle>
            <a:lvl1pPr marL="0" marR="174853" indent="0" algn="r">
              <a:buNone/>
              <a:defRPr>
                <a:solidFill>
                  <a:schemeClr val="tx1"/>
                </a:solidFill>
              </a:defRPr>
            </a:lvl1pPr>
            <a:lvl2pPr marL="1748533" indent="0" algn="ctr">
              <a:buNone/>
            </a:lvl2pPr>
            <a:lvl3pPr marL="3497066" indent="0" algn="ctr">
              <a:buNone/>
            </a:lvl3pPr>
            <a:lvl4pPr marL="5245598" indent="0" algn="ctr">
              <a:buNone/>
            </a:lvl4pPr>
            <a:lvl5pPr marL="6994131" indent="0" algn="ctr">
              <a:buNone/>
            </a:lvl5pPr>
            <a:lvl6pPr marL="8742664" indent="0" algn="ctr">
              <a:buNone/>
            </a:lvl6pPr>
            <a:lvl7pPr marL="10491197" indent="0" algn="ctr">
              <a:buNone/>
            </a:lvl7pPr>
            <a:lvl8pPr marL="12239730" indent="0" algn="ctr">
              <a:buNone/>
            </a:lvl8pPr>
            <a:lvl9pPr marL="13988263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271133" y="4799973"/>
            <a:ext cx="5670351" cy="27358137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60079" y="4799973"/>
            <a:ext cx="16591029" cy="27358137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1691" y="6911950"/>
            <a:ext cx="21421329" cy="715194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214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1691" y="14197608"/>
            <a:ext cx="21421329" cy="7924939"/>
          </a:xfrm>
        </p:spPr>
        <p:txBody>
          <a:bodyPr lIns="174853" rIns="174853" anchor="t"/>
          <a:lstStyle>
            <a:lvl1pPr marL="0" indent="0">
              <a:buNone/>
              <a:defRPr sz="8400">
                <a:solidFill>
                  <a:schemeClr val="tx1"/>
                </a:solidFill>
              </a:defRPr>
            </a:lvl1pPr>
            <a:lvl2pPr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79" y="3695974"/>
            <a:ext cx="22681407" cy="5999956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0077" y="10079113"/>
            <a:ext cx="11130691" cy="23279831"/>
          </a:xfrm>
        </p:spPr>
        <p:txBody>
          <a:bodyPr/>
          <a:lstStyle>
            <a:lvl1pPr>
              <a:defRPr sz="99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10795" y="10079113"/>
            <a:ext cx="11130691" cy="23279831"/>
          </a:xfrm>
        </p:spPr>
        <p:txBody>
          <a:bodyPr/>
          <a:lstStyle>
            <a:lvl1pPr>
              <a:defRPr sz="99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79" y="3695974"/>
            <a:ext cx="22681407" cy="5999956"/>
          </a:xfrm>
        </p:spPr>
        <p:txBody>
          <a:bodyPr tIns="174853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0079" y="9738764"/>
            <a:ext cx="11135067" cy="3461140"/>
          </a:xfrm>
        </p:spPr>
        <p:txBody>
          <a:bodyPr lIns="174853" tIns="0" rIns="174853" bIns="0" anchor="ctr">
            <a:noAutofit/>
          </a:bodyPr>
          <a:lstStyle>
            <a:lvl1pPr marL="0" indent="0">
              <a:buNone/>
              <a:defRPr sz="92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7700" b="1"/>
            </a:lvl2pPr>
            <a:lvl3pPr>
              <a:buNone/>
              <a:defRPr sz="6900" b="1"/>
            </a:lvl3pPr>
            <a:lvl4pPr>
              <a:buNone/>
              <a:defRPr sz="6100" b="1"/>
            </a:lvl4pPr>
            <a:lvl5pPr>
              <a:buNone/>
              <a:defRPr sz="61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2802046" y="9762435"/>
            <a:ext cx="11139442" cy="3437472"/>
          </a:xfrm>
        </p:spPr>
        <p:txBody>
          <a:bodyPr lIns="174853" tIns="0" rIns="174853" bIns="0" anchor="ctr"/>
          <a:lstStyle>
            <a:lvl1pPr marL="0" indent="0">
              <a:buNone/>
              <a:defRPr sz="92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7700" b="1"/>
            </a:lvl2pPr>
            <a:lvl3pPr>
              <a:buNone/>
              <a:defRPr sz="6900" b="1"/>
            </a:lvl3pPr>
            <a:lvl4pPr>
              <a:buNone/>
              <a:defRPr sz="6100" b="1"/>
            </a:lvl4pPr>
            <a:lvl5pPr>
              <a:buNone/>
              <a:defRPr sz="61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260079" y="13199904"/>
            <a:ext cx="11135067" cy="20187360"/>
          </a:xfrm>
        </p:spPr>
        <p:txBody>
          <a:bodyPr tIns="0"/>
          <a:lstStyle>
            <a:lvl1pPr>
              <a:defRPr sz="84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802046" y="13199904"/>
            <a:ext cx="11139442" cy="20187360"/>
          </a:xfrm>
        </p:spPr>
        <p:txBody>
          <a:bodyPr tIns="0"/>
          <a:lstStyle>
            <a:lvl1pPr>
              <a:defRPr sz="84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0077" y="3695974"/>
            <a:ext cx="22891420" cy="5999956"/>
          </a:xfrm>
        </p:spPr>
        <p:txBody>
          <a:bodyPr vert="horz" tIns="174853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191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0118" y="2699990"/>
            <a:ext cx="7560469" cy="6099956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99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890118" y="8799936"/>
            <a:ext cx="7560469" cy="23999825"/>
          </a:xfrm>
        </p:spPr>
        <p:txBody>
          <a:bodyPr lIns="69941" rIns="69941"/>
          <a:lstStyle>
            <a:lvl1pPr marL="0" indent="0" algn="l">
              <a:buNone/>
              <a:defRPr sz="5400"/>
            </a:lvl1pPr>
            <a:lvl2pPr indent="0" algn="l">
              <a:buNone/>
              <a:defRPr sz="4600"/>
            </a:lvl2pPr>
            <a:lvl3pPr indent="0" algn="l">
              <a:buNone/>
              <a:defRPr sz="3800"/>
            </a:lvl3pPr>
            <a:lvl4pPr indent="0" algn="l">
              <a:buNone/>
              <a:defRPr sz="3400"/>
            </a:lvl4pPr>
            <a:lvl5pPr indent="0" algn="l">
              <a:buNone/>
              <a:defRPr sz="34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853112" y="8799936"/>
            <a:ext cx="14088374" cy="23999825"/>
          </a:xfrm>
        </p:spPr>
        <p:txBody>
          <a:bodyPr tIns="0"/>
          <a:lstStyle>
            <a:lvl1pPr>
              <a:defRPr sz="10700"/>
            </a:lvl1pPr>
            <a:lvl2pPr>
              <a:defRPr sz="9900"/>
            </a:lvl2pPr>
            <a:lvl3pPr>
              <a:defRPr sz="9200"/>
            </a:lvl3pPr>
            <a:lvl4pPr>
              <a:defRPr sz="7700"/>
            </a:lvl4pPr>
            <a:lvl5pPr>
              <a:defRPr sz="69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8725057" y="5816634"/>
            <a:ext cx="14490899" cy="21599843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07" tIns="174853" rIns="349707" bIns="174853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22060006" y="28135066"/>
            <a:ext cx="428426" cy="81599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9707" tIns="174853" rIns="349707" bIns="174853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0105" y="6178414"/>
            <a:ext cx="6098779" cy="8307661"/>
          </a:xfrm>
        </p:spPr>
        <p:txBody>
          <a:bodyPr vert="horz" lIns="174853" tIns="174853" rIns="174853" bIns="174853" anchor="b"/>
          <a:lstStyle>
            <a:lvl1pPr algn="l">
              <a:buNone/>
              <a:defRPr sz="77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80104" y="14849157"/>
            <a:ext cx="6090378" cy="11439917"/>
          </a:xfrm>
        </p:spPr>
        <p:txBody>
          <a:bodyPr lIns="244794" rIns="174853" bIns="174853" anchor="t"/>
          <a:lstStyle>
            <a:lvl1pPr marL="0" indent="0" algn="l">
              <a:spcBef>
                <a:spcPts val="956"/>
              </a:spcBef>
              <a:buFontTx/>
              <a:buNone/>
              <a:defRPr sz="5000"/>
            </a:lvl1pPr>
            <a:lvl2pPr>
              <a:defRPr sz="4600"/>
            </a:lvl2pPr>
            <a:lvl3pPr>
              <a:defRPr sz="3800"/>
            </a:lvl3pPr>
            <a:lvl4pPr>
              <a:defRPr sz="3400"/>
            </a:lvl4pPr>
            <a:lvl5pPr>
              <a:defRPr sz="34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261381" y="33366427"/>
            <a:ext cx="1680104" cy="1916653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9607112" y="6296631"/>
            <a:ext cx="12726789" cy="2063985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123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26252" y="30533111"/>
            <a:ext cx="25254067" cy="546662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07" tIns="174853" rIns="349707" bIns="174853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12075749" y="32649765"/>
            <a:ext cx="13125814" cy="33499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07" tIns="174853" rIns="349707" bIns="174853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26252" y="-37501"/>
            <a:ext cx="25254067" cy="546662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07" tIns="174853" rIns="349707" bIns="174853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12075749" y="-37498"/>
            <a:ext cx="13125814" cy="33499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49707" tIns="174853" rIns="349707" bIns="174853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1260079" y="3695974"/>
            <a:ext cx="22681407" cy="5999956"/>
          </a:xfrm>
          <a:prstGeom prst="rect">
            <a:avLst/>
          </a:prstGeom>
        </p:spPr>
        <p:txBody>
          <a:bodyPr vert="horz" lIns="0" tIns="174853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1260079" y="10159926"/>
            <a:ext cx="22681407" cy="23039832"/>
          </a:xfrm>
          <a:prstGeom prst="rect">
            <a:avLst/>
          </a:prstGeom>
        </p:spPr>
        <p:txBody>
          <a:bodyPr vert="horz" lIns="349707" tIns="174853" rIns="349707" bIns="174853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260079" y="33366427"/>
            <a:ext cx="5880365" cy="191665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4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7C3A134-F1C3-464B-BF47-54DC2DE08F52}" type="datetimeFigureOut">
              <a:rPr lang="en-US" smtClean="0"/>
              <a:pPr/>
              <a:t>11/3/2023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7350456" y="33366427"/>
            <a:ext cx="9240573" cy="191665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4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21841355" y="33366427"/>
            <a:ext cx="2100131" cy="191665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46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52413" y="1062503"/>
            <a:ext cx="25302292" cy="3407975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191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1049120" indent="-10491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447946" indent="-944207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92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066" indent="-944207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4546185" indent="-8043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5595305" indent="-8043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6644425" indent="-8043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7343838" indent="-69941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61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8392958" indent="-699413" algn="l" rtl="0" eaLnBrk="1" latinLnBrk="0" hangingPunct="1">
        <a:spcBef>
          <a:spcPct val="20000"/>
        </a:spcBef>
        <a:buClr>
          <a:schemeClr val="tx2"/>
        </a:buClr>
        <a:buChar char="•"/>
        <a:defRPr kumimoji="0"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9442077" indent="-69941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5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74853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349706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524559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699413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87426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049119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22397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398826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87589"/>
            <a:ext cx="25940084" cy="36179691"/>
          </a:xfrm>
          <a:prstGeom prst="rect">
            <a:avLst/>
          </a:prstGeom>
          <a:ln>
            <a:noFill/>
          </a:ln>
        </p:spPr>
      </p:pic>
      <p:sp>
        <p:nvSpPr>
          <p:cNvPr id="19" name="Rectangle 2"/>
          <p:cNvSpPr>
            <a:spLocks noChangeArrowheads="1"/>
          </p:cNvSpPr>
          <p:nvPr/>
        </p:nvSpPr>
        <p:spPr bwMode="auto">
          <a:xfrm>
            <a:off x="7157075" y="5202298"/>
            <a:ext cx="3229451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636570" y="5998630"/>
            <a:ext cx="23080717" cy="147385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angle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spcAft>
                <a:spcPts val="0"/>
              </a:spcAft>
            </a:pPr>
            <a:r>
              <a:rPr lang="fa-IR" sz="6000" kern="0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chemeClr val="tx2">
                    <a:lumMod val="50000"/>
                  </a:schemeClr>
                </a:solidFill>
                <a:latin typeface="Calibri"/>
                <a:cs typeface="B Titr" pitchFamily="2" charset="-78"/>
              </a:rPr>
              <a:t>" عنوان مقاله " </a:t>
            </a:r>
            <a:r>
              <a:rPr lang="fa-IR" sz="3600" dirty="0">
                <a:ln w="9525" cap="flat" cmpd="sng" algn="ctr">
                  <a:solidFill>
                    <a:srgbClr val="132030"/>
                  </a:solidFill>
                  <a:prstDash val="solid"/>
                  <a:round/>
                </a:ln>
                <a:solidFill>
                  <a:srgbClr val="222A3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حداکثر در 12 کلمه با قلم </a:t>
            </a:r>
            <a:r>
              <a:rPr lang="en-US" sz="3600" dirty="0">
                <a:ln w="9525" cap="flat" cmpd="sng" algn="ctr">
                  <a:solidFill>
                    <a:srgbClr val="132030"/>
                  </a:solidFill>
                  <a:prstDash val="solid"/>
                  <a:round/>
                </a:ln>
                <a:solidFill>
                  <a:srgbClr val="222A3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B </a:t>
            </a:r>
            <a:r>
              <a:rPr lang="en-US" sz="3600" dirty="0" err="1">
                <a:ln w="9525" cap="flat" cmpd="sng" algn="ctr">
                  <a:solidFill>
                    <a:srgbClr val="132030"/>
                  </a:solidFill>
                  <a:prstDash val="solid"/>
                  <a:round/>
                </a:ln>
                <a:solidFill>
                  <a:srgbClr val="222A3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Titr</a:t>
            </a:r>
            <a:r>
              <a:rPr lang="en-US" sz="3600" dirty="0">
                <a:ln w="9525" cap="flat" cmpd="sng" algn="ctr">
                  <a:solidFill>
                    <a:srgbClr val="132030"/>
                  </a:solidFill>
                  <a:prstDash val="solid"/>
                  <a:round/>
                </a:ln>
                <a:solidFill>
                  <a:srgbClr val="222A3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46pt.</a:t>
            </a:r>
            <a:r>
              <a:rPr lang="fa-IR" sz="3600" dirty="0">
                <a:ln w="9525" cap="flat" cmpd="sng" algn="ctr">
                  <a:solidFill>
                    <a:srgbClr val="132030"/>
                  </a:solidFill>
                  <a:prstDash val="solid"/>
                  <a:round/>
                </a:ln>
                <a:solidFill>
                  <a:srgbClr val="222A35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)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>
              <a:lnSpc>
                <a:spcPct val="115000"/>
              </a:lnSpc>
              <a:spcAft>
                <a:spcPts val="1000"/>
              </a:spcAft>
            </a:pPr>
            <a:r>
              <a:rPr lang="ar-SA" sz="1400" b="1" kern="12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 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36570" y="7644409"/>
            <a:ext cx="2308071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3496722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700" kern="0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----- يک سطر فاصله </a:t>
            </a:r>
            <a:r>
              <a:rPr lang="fa-IR" sz="4200" kern="0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(</a:t>
            </a:r>
            <a:r>
              <a:rPr lang="en-US" sz="3100" kern="0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 </a:t>
            </a:r>
            <a:r>
              <a:rPr lang="en-US" sz="3400" kern="0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B </a:t>
            </a:r>
            <a:r>
              <a:rPr lang="en-US" sz="3400" kern="0" dirty="0" err="1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Nazanin</a:t>
            </a:r>
            <a:r>
              <a:rPr lang="en-US" sz="3400" kern="0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 28pt.</a:t>
            </a:r>
            <a:r>
              <a:rPr lang="fa-IR" sz="3700" kern="0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) -----</a:t>
            </a:r>
          </a:p>
          <a:p>
            <a:pPr lvl="0" defTabSz="3496722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700" kern="0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نام و نام خانوادگي نويسنده اول </a:t>
            </a:r>
            <a:r>
              <a:rPr lang="fa-IR" sz="3700" kern="0" baseline="30000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*</a:t>
            </a:r>
            <a:r>
              <a:rPr lang="fa-IR" sz="3700" kern="0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، نويسنده دوم، ... </a:t>
            </a:r>
            <a:endParaRPr lang="fa-IR" sz="3700" kern="0" dirty="0" smtClean="0">
              <a:ln>
                <a:solidFill>
                  <a:srgbClr val="4F81BD">
                    <a:lumMod val="50000"/>
                  </a:srgbClr>
                </a:solidFill>
              </a:ln>
              <a:solidFill>
                <a:srgbClr val="1F497D">
                  <a:lumMod val="50000"/>
                </a:srgbClr>
              </a:solidFill>
              <a:latin typeface="Calibri"/>
              <a:cs typeface="B Nazanin" pitchFamily="2" charset="-78"/>
            </a:endParaRPr>
          </a:p>
          <a:p>
            <a:pPr lvl="0" defTabSz="3496722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700" kern="0" dirty="0" smtClean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در </a:t>
            </a:r>
            <a:r>
              <a:rPr lang="fa-IR" sz="3700" kern="0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يك يا دو سطر. از ذكر عناويني نظير مهندس و يا دكتر و ... در ابتداي اسامي خودداري </a:t>
            </a:r>
            <a:r>
              <a:rPr lang="fa-IR" sz="3700" kern="0" dirty="0" smtClean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شود.</a:t>
            </a:r>
            <a:r>
              <a:rPr lang="en-US" sz="3700" kern="0" dirty="0" smtClean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 </a:t>
            </a:r>
            <a:r>
              <a:rPr lang="fa-IR" sz="3700" kern="0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نام و نام خانوادگي نويسندگان به صورت کامل ذکر شود. (همراه با پسوند) (</a:t>
            </a:r>
            <a:r>
              <a:rPr lang="en-US" sz="3400" kern="0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B </a:t>
            </a:r>
            <a:r>
              <a:rPr lang="en-US" sz="3400" kern="0" dirty="0" err="1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Nazanin</a:t>
            </a:r>
            <a:r>
              <a:rPr lang="en-US" sz="3400" kern="0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 28pt.</a:t>
            </a:r>
            <a:r>
              <a:rPr lang="fa-IR" sz="3400" kern="0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 </a:t>
            </a:r>
            <a:r>
              <a:rPr lang="fa-IR" sz="3700" kern="0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پررنگ</a:t>
            </a:r>
            <a:r>
              <a:rPr lang="fa-IR" sz="3700" kern="0" dirty="0" smtClean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)</a:t>
            </a:r>
            <a:r>
              <a:rPr lang="fa-IR" sz="3100" kern="0" dirty="0" smtClean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.</a:t>
            </a:r>
            <a:endParaRPr lang="en-US" sz="3100" kern="0" dirty="0">
              <a:ln>
                <a:solidFill>
                  <a:srgbClr val="4F81BD">
                    <a:lumMod val="50000"/>
                  </a:srgbClr>
                </a:solidFill>
              </a:ln>
              <a:solidFill>
                <a:srgbClr val="1F497D">
                  <a:lumMod val="50000"/>
                </a:srgbClr>
              </a:solidFill>
              <a:latin typeface="Calibri"/>
              <a:cs typeface="B Nazanin" pitchFamily="2" charset="-78"/>
            </a:endParaRPr>
          </a:p>
          <a:p>
            <a:pPr lvl="0" defTabSz="3496722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100" kern="0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*- نويسنده مسئول: درجه علمي و رشته تخصصي (يا سمت كاري) نويسنده اول </a:t>
            </a:r>
            <a:r>
              <a:rPr lang="fa-IR" sz="3100" kern="0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(</a:t>
            </a:r>
            <a:r>
              <a:rPr lang="en-US" sz="3100" kern="0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B </a:t>
            </a:r>
            <a:r>
              <a:rPr lang="en-US" sz="3100" kern="0" dirty="0" err="1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Nazanin</a:t>
            </a:r>
            <a:r>
              <a:rPr lang="en-US" sz="3100" kern="0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 24pt.، </a:t>
            </a:r>
            <a:r>
              <a:rPr lang="fa-IR" sz="3100" kern="0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وسط چين)</a:t>
            </a:r>
          </a:p>
          <a:p>
            <a:pPr lvl="0" defTabSz="3496722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100" kern="0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2- درجه علمي و رشته تخصصي (يا سمت كاري) نويسنده دوم </a:t>
            </a:r>
            <a:r>
              <a:rPr lang="fa-IR" sz="3100" kern="0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(</a:t>
            </a:r>
            <a:r>
              <a:rPr lang="en-US" sz="2900" kern="0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B </a:t>
            </a:r>
            <a:r>
              <a:rPr lang="en-US" sz="2900" kern="0" dirty="0" err="1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Nazanin</a:t>
            </a:r>
            <a:r>
              <a:rPr lang="en-US" sz="2900" kern="0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 pt. 24</a:t>
            </a:r>
            <a:r>
              <a:rPr lang="en-US" sz="3100" kern="0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، </a:t>
            </a:r>
            <a:r>
              <a:rPr lang="fa-IR" sz="3100" kern="0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وسط چين)</a:t>
            </a:r>
            <a:endParaRPr lang="en-US" sz="3100" kern="0" dirty="0">
              <a:ln>
                <a:solidFill>
                  <a:srgbClr val="4F81BD">
                    <a:lumMod val="50000"/>
                  </a:srgbClr>
                </a:solidFill>
              </a:ln>
              <a:solidFill>
                <a:srgbClr val="1F497D">
                  <a:lumMod val="50000"/>
                </a:srgbClr>
              </a:solidFill>
              <a:latin typeface="Calibri"/>
              <a:cs typeface="B Nazanin" pitchFamily="2" charset="-78"/>
            </a:endParaRPr>
          </a:p>
          <a:p>
            <a:pPr lvl="0" defTabSz="3496722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2700" kern="0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آدرس پست الكترونيك</a:t>
            </a:r>
            <a:r>
              <a:rPr lang="en-US" sz="2900" kern="0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(Times New Roman 22 pt. Italic</a:t>
            </a:r>
            <a:r>
              <a:rPr lang="en-US" sz="2700" kern="0" dirty="0">
                <a:ln>
                  <a:solidFill>
                    <a:srgbClr val="4F81BD">
                      <a:lumMod val="50000"/>
                    </a:srgbClr>
                  </a:solidFill>
                </a:ln>
                <a:solidFill>
                  <a:srgbClr val="1F497D">
                    <a:lumMod val="50000"/>
                  </a:srgbClr>
                </a:solidFill>
                <a:latin typeface="Calibri"/>
                <a:cs typeface="B Nazanin" pitchFamily="2" charset="-78"/>
              </a:rPr>
              <a:t>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9714840" y="11991316"/>
            <a:ext cx="4897415" cy="49122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angle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r" rtl="1"/>
            <a:r>
              <a:rPr lang="fa-IR" sz="3800" b="1" dirty="0">
                <a:solidFill>
                  <a:prstClr val="black"/>
                </a:solidFill>
                <a:latin typeface="Calibri"/>
                <a:cs typeface="B Titr" pitchFamily="2" charset="-78"/>
              </a:rPr>
              <a:t> </a:t>
            </a:r>
            <a:r>
              <a:rPr lang="fa-IR" sz="3800" b="1" dirty="0">
                <a:solidFill>
                  <a:schemeClr val="tx2">
                    <a:lumMod val="50000"/>
                  </a:schemeClr>
                </a:solidFill>
                <a:latin typeface="Calibri"/>
                <a:cs typeface="B Titr" pitchFamily="2" charset="-78"/>
              </a:rPr>
              <a:t>چکیده </a:t>
            </a:r>
            <a:r>
              <a:rPr lang="fa-IR" sz="3800" b="1" dirty="0">
                <a:solidFill>
                  <a:prstClr val="black"/>
                </a:solidFill>
                <a:latin typeface="Calibri"/>
                <a:cs typeface="B Titr" pitchFamily="2" charset="-78"/>
              </a:rPr>
              <a:t>(حداکثر 500 کلمه)</a:t>
            </a:r>
            <a:endParaRPr lang="fa-IR" sz="380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13176930" y="12923462"/>
            <a:ext cx="11417277" cy="5112289"/>
          </a:xfrm>
          <a:prstGeom prst="rect">
            <a:avLst/>
          </a:prstGeom>
          <a:noFill/>
          <a:ln w="28575">
            <a:solidFill>
              <a:srgbClr val="2A1C00"/>
            </a:solidFill>
            <a:miter lim="800000"/>
            <a:headEnd/>
            <a:tailEnd/>
          </a:ln>
        </p:spPr>
        <p:txBody>
          <a:bodyPr wrap="square" lIns="59959" tIns="29980" rIns="59959" bIns="29980">
            <a:noAutofit/>
          </a:bodyPr>
          <a:lstStyle/>
          <a:p>
            <a:pPr indent="539750" algn="just" rtl="1" fontAlgn="base">
              <a:lnSpc>
                <a:spcPct val="150000"/>
              </a:lnSpc>
              <a:spcAft>
                <a:spcPts val="0"/>
              </a:spcAft>
            </a:pPr>
            <a:r>
              <a:rPr lang="ar-SA" sz="3000" kern="1200" dirty="0">
                <a:solidFill>
                  <a:srgbClr val="000000"/>
                </a:solidFill>
                <a:effectLst/>
                <a:latin typeface="30"/>
                <a:ea typeface="Times New Roman" panose="02020603050405020304" pitchFamily="18" charset="0"/>
                <a:cs typeface="B Nazanin" panose="00000400000000000000" pitchFamily="2" charset="-78"/>
              </a:rPr>
              <a:t>بیان اهمیت موضوع، هدف پژوهش، قلمرو تحقیق، روش آزمون فرضیه و یا پاسخ به پرسش های تحقیق، یافته ها و نتایج و همچنین پیشنهاد ها در چکیده الزامی است.لازم است كه همه مقاله ها پوستری با طرحي يكسان و منطبق با الگو تهيه و تايپ شوند. اين راهنما به نويسندگان كمك مي‌كند تا مقالة خود را با طرح مورد قبول همایش تهيه نمايند. در صورت ضرورت و با هماهنگی با دبیرخانه، جانمایی مطالب، تک یا دو ستونه بودن و اندازه ستون‌های چپ و راست و نوع محتوای آن‌ها با نظر نویسنده(گان) مقاله است. اندازه پوستر باید 70 در100 سانتیمتر باشد. علاوه بر این، ضروری است عنوان همایش و لوگوهای پوستر حفظ شود و تغییر نکند. </a:t>
            </a:r>
            <a:endParaRPr lang="en-US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0429066" y="18697136"/>
            <a:ext cx="4165140" cy="812468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angle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r" defTabSz="2879280" rtl="1">
              <a:spcBef>
                <a:spcPct val="50000"/>
              </a:spcBef>
            </a:pPr>
            <a:r>
              <a:rPr lang="fa-IR" sz="3800" b="1" dirty="0">
                <a:solidFill>
                  <a:schemeClr val="tx2">
                    <a:lumMod val="50000"/>
                  </a:schemeClr>
                </a:solidFill>
                <a:latin typeface="Calibri"/>
                <a:cs typeface="B Titr" pitchFamily="2" charset="-78"/>
              </a:rPr>
              <a:t> مقدمه و پرسش پژوهش</a:t>
            </a:r>
            <a:endParaRPr lang="fa-IR" sz="3800" b="1" dirty="0">
              <a:solidFill>
                <a:schemeClr val="tx2">
                  <a:lumMod val="50000"/>
                </a:schemeClr>
              </a:solidFill>
              <a:latin typeface="Calibri"/>
              <a:cs typeface="B Titr" pitchFamily="2" charset="-78"/>
            </a:endParaRP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13176929" y="19730066"/>
            <a:ext cx="11417277" cy="5652416"/>
          </a:xfrm>
          <a:prstGeom prst="rect">
            <a:avLst/>
          </a:prstGeom>
          <a:noFill/>
          <a:ln w="28575">
            <a:solidFill>
              <a:srgbClr val="2A1C00"/>
            </a:solidFill>
            <a:miter lim="800000"/>
            <a:headEnd/>
            <a:tailEnd/>
          </a:ln>
        </p:spPr>
        <p:txBody>
          <a:bodyPr wrap="square" lIns="59959" tIns="29980" rIns="59959" bIns="29980">
            <a:noAutofit/>
          </a:bodyPr>
          <a:lstStyle/>
          <a:p>
            <a:pPr indent="539750" algn="just" rtl="1">
              <a:lnSpc>
                <a:spcPct val="150000"/>
              </a:lnSpc>
              <a:spcAft>
                <a:spcPts val="0"/>
              </a:spcAft>
            </a:pPr>
            <a:r>
              <a:rPr lang="ar-SA" sz="3000" dirty="0" smtClean="0">
                <a:solidFill>
                  <a:srgbClr val="000000"/>
                </a:solidFill>
                <a:latin typeface="30"/>
                <a:ea typeface="Times New Roman" panose="02020603050405020304" pitchFamily="18" charset="0"/>
                <a:cs typeface="B Nazanin" panose="00000400000000000000" pitchFamily="2" charset="-78"/>
              </a:rPr>
              <a:t>به منظور تنظیم</a:t>
            </a:r>
            <a:r>
              <a:rPr lang="fa-IR" sz="3000" dirty="0" smtClean="0">
                <a:solidFill>
                  <a:srgbClr val="000000"/>
                </a:solidFill>
                <a:latin typeface="30"/>
                <a:ea typeface="Times New Roman" panose="02020603050405020304" pitchFamily="18" charset="0"/>
                <a:cs typeface="B Nazanin" panose="00000400000000000000" pitchFamily="2" charset="-78"/>
              </a:rPr>
              <a:t> پوستر</a:t>
            </a:r>
            <a:r>
              <a:rPr lang="ar-SA" sz="3000" dirty="0" smtClean="0">
                <a:solidFill>
                  <a:srgbClr val="000000"/>
                </a:solidFill>
                <a:latin typeface="30"/>
                <a:ea typeface="Times New Roman" panose="02020603050405020304" pitchFamily="18" charset="0"/>
                <a:cs typeface="B Nazanin" panose="00000400000000000000" pitchFamily="2" charset="-78"/>
              </a:rPr>
              <a:t>، </a:t>
            </a:r>
            <a:r>
              <a:rPr lang="ar-SA" sz="3000" dirty="0" smtClean="0">
                <a:solidFill>
                  <a:srgbClr val="000000"/>
                </a:solidFill>
                <a:latin typeface="30"/>
                <a:ea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ar-SA" sz="3000" u="sng" dirty="0" smtClean="0">
                <a:solidFill>
                  <a:srgbClr val="FF0000"/>
                </a:solidFill>
                <a:latin typeface="30"/>
                <a:ea typeface="Times New Roman" panose="02020603050405020304" pitchFamily="18" charset="0"/>
                <a:cs typeface="B Nazanin" panose="00000400000000000000" pitchFamily="2" charset="-78"/>
              </a:rPr>
              <a:t>تنها</a:t>
            </a:r>
            <a:r>
              <a:rPr lang="ar-SA" sz="3000" dirty="0" smtClean="0">
                <a:solidFill>
                  <a:srgbClr val="000000"/>
                </a:solidFill>
                <a:latin typeface="30"/>
                <a:ea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ar-SA" sz="3000" dirty="0" smtClean="0">
                <a:solidFill>
                  <a:srgbClr val="000000"/>
                </a:solidFill>
                <a:latin typeface="30"/>
                <a:ea typeface="Times New Roman" panose="02020603050405020304" pitchFamily="18" charset="0"/>
                <a:cs typeface="B Nazanin" panose="00000400000000000000" pitchFamily="2" charset="-78"/>
              </a:rPr>
              <a:t>از نرم افزار مايكروسافت </a:t>
            </a:r>
            <a:r>
              <a:rPr lang="fa-IR" sz="3000" dirty="0" smtClean="0">
                <a:solidFill>
                  <a:srgbClr val="000000"/>
                </a:solidFill>
                <a:latin typeface="30"/>
                <a:ea typeface="Times New Roman" panose="02020603050405020304" pitchFamily="18" charset="0"/>
                <a:cs typeface="B Nazanin" panose="00000400000000000000" pitchFamily="2" charset="-78"/>
              </a:rPr>
              <a:t>پاورپوینت </a:t>
            </a:r>
            <a:r>
              <a:rPr lang="ar-SA" sz="3000" dirty="0" smtClean="0">
                <a:solidFill>
                  <a:srgbClr val="000000"/>
                </a:solidFill>
                <a:latin typeface="30"/>
                <a:ea typeface="Times New Roman" panose="02020603050405020304" pitchFamily="18" charset="0"/>
                <a:cs typeface="B Nazanin" panose="00000400000000000000" pitchFamily="2" charset="-78"/>
              </a:rPr>
              <a:t>نسخة </a:t>
            </a:r>
            <a:r>
              <a:rPr lang="fa-IR" sz="3000" dirty="0" smtClean="0">
                <a:solidFill>
                  <a:srgbClr val="000000"/>
                </a:solidFill>
                <a:latin typeface="30"/>
                <a:ea typeface="Times New Roman" panose="02020603050405020304" pitchFamily="18" charset="0"/>
                <a:cs typeface="B Nazanin" panose="00000400000000000000" pitchFamily="2" charset="-78"/>
              </a:rPr>
              <a:t>2003 به بعد </a:t>
            </a:r>
            <a:r>
              <a:rPr lang="ar-SA" sz="3000" dirty="0" smtClean="0">
                <a:solidFill>
                  <a:srgbClr val="000000"/>
                </a:solidFill>
                <a:latin typeface="30"/>
                <a:ea typeface="Times New Roman" panose="02020603050405020304" pitchFamily="18" charset="0"/>
                <a:cs typeface="B Nazanin" panose="00000400000000000000" pitchFamily="2" charset="-78"/>
              </a:rPr>
              <a:t>استفاده فرمایید. عنوان همه بخش‌ها با قلم </a:t>
            </a:r>
            <a:r>
              <a:rPr lang="en-US" sz="3000" dirty="0" smtClean="0">
                <a:solidFill>
                  <a:srgbClr val="000000"/>
                </a:solidFill>
                <a:latin typeface="30"/>
                <a:ea typeface="Times New Roman" panose="02020603050405020304" pitchFamily="18" charset="0"/>
                <a:cs typeface="B Nazanin" panose="00000400000000000000" pitchFamily="2" charset="-78"/>
              </a:rPr>
              <a:t>B </a:t>
            </a:r>
            <a:r>
              <a:rPr lang="en-US" sz="3000" dirty="0" err="1" smtClean="0">
                <a:solidFill>
                  <a:srgbClr val="000000"/>
                </a:solidFill>
                <a:latin typeface="30"/>
                <a:ea typeface="Times New Roman" panose="02020603050405020304" pitchFamily="18" charset="0"/>
                <a:cs typeface="B Nazanin" panose="00000400000000000000" pitchFamily="2" charset="-78"/>
              </a:rPr>
              <a:t>Titr</a:t>
            </a:r>
            <a:r>
              <a:rPr lang="en-US" sz="3000" dirty="0" smtClean="0">
                <a:solidFill>
                  <a:srgbClr val="000000"/>
                </a:solidFill>
                <a:latin typeface="B Nazanin" panose="00000400000000000000" pitchFamily="2" charset="-78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3000" dirty="0" smtClean="0">
                <a:solidFill>
                  <a:srgbClr val="000000"/>
                </a:solidFill>
                <a:latin typeface="30"/>
                <a:ea typeface="Times New Roman" panose="02020603050405020304" pitchFamily="18" charset="0"/>
                <a:cs typeface="B Nazanin" panose="00000400000000000000" pitchFamily="2" charset="-78"/>
              </a:rPr>
              <a:t>و اندازه </a:t>
            </a:r>
            <a:r>
              <a:rPr lang="en-US" sz="3000" dirty="0" smtClean="0">
                <a:solidFill>
                  <a:srgbClr val="000000"/>
                </a:solidFill>
                <a:latin typeface="30"/>
                <a:ea typeface="Times New Roman" panose="02020603050405020304" pitchFamily="18" charset="0"/>
                <a:cs typeface="B Nazanin" panose="00000400000000000000" pitchFamily="2" charset="-78"/>
              </a:rPr>
              <a:t>pt. </a:t>
            </a:r>
            <a:r>
              <a:rPr lang="fa-IR" sz="3000" dirty="0" smtClean="0">
                <a:solidFill>
                  <a:srgbClr val="000000"/>
                </a:solidFill>
                <a:latin typeface="30"/>
                <a:ea typeface="Times New Roman" panose="02020603050405020304" pitchFamily="18" charset="0"/>
                <a:cs typeface="B Nazanin" panose="00000400000000000000" pitchFamily="2" charset="-78"/>
              </a:rPr>
              <a:t>38 </a:t>
            </a:r>
            <a:r>
              <a:rPr lang="ar-SA" sz="3000" dirty="0" smtClean="0">
                <a:solidFill>
                  <a:srgbClr val="000000"/>
                </a:solidFill>
                <a:latin typeface="30"/>
                <a:ea typeface="Times New Roman" panose="02020603050405020304" pitchFamily="18" charset="0"/>
                <a:cs typeface="B Nazanin" panose="00000400000000000000" pitchFamily="2" charset="-78"/>
              </a:rPr>
              <a:t>پررنگ و عنوان زيربخش‌ها با قلم </a:t>
            </a:r>
            <a:r>
              <a:rPr lang="en-US" sz="3000" dirty="0" smtClean="0">
                <a:solidFill>
                  <a:srgbClr val="000000"/>
                </a:solidFill>
                <a:latin typeface="30"/>
                <a:ea typeface="Times New Roman" panose="02020603050405020304" pitchFamily="18" charset="0"/>
                <a:cs typeface="B Nazanin" panose="00000400000000000000" pitchFamily="2" charset="-78"/>
              </a:rPr>
              <a:t>B </a:t>
            </a:r>
            <a:r>
              <a:rPr lang="en-US" sz="3000" dirty="0" err="1" smtClean="0">
                <a:solidFill>
                  <a:srgbClr val="000000"/>
                </a:solidFill>
                <a:latin typeface="30"/>
                <a:ea typeface="Times New Roman" panose="02020603050405020304" pitchFamily="18" charset="0"/>
                <a:cs typeface="B Nazanin" panose="00000400000000000000" pitchFamily="2" charset="-78"/>
              </a:rPr>
              <a:t>Nazanin</a:t>
            </a:r>
            <a:r>
              <a:rPr lang="en-US" sz="3000" dirty="0" smtClean="0">
                <a:solidFill>
                  <a:srgbClr val="000000"/>
                </a:solidFill>
                <a:latin typeface="B Nazanin" panose="00000400000000000000" pitchFamily="2" charset="-78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3000" dirty="0" smtClean="0">
                <a:solidFill>
                  <a:srgbClr val="000000"/>
                </a:solidFill>
                <a:latin typeface="30"/>
                <a:ea typeface="Times New Roman" panose="02020603050405020304" pitchFamily="18" charset="0"/>
                <a:cs typeface="B Nazanin" panose="00000400000000000000" pitchFamily="2" charset="-78"/>
              </a:rPr>
              <a:t>و اندازه </a:t>
            </a:r>
            <a:r>
              <a:rPr lang="fa-IR" sz="3000" dirty="0" smtClean="0">
                <a:solidFill>
                  <a:srgbClr val="000000"/>
                </a:solidFill>
                <a:latin typeface="30"/>
                <a:ea typeface="Times New Roman" panose="02020603050405020304" pitchFamily="18" charset="0"/>
                <a:cs typeface="B Nazanin" panose="00000400000000000000" pitchFamily="2" charset="-78"/>
              </a:rPr>
              <a:t>30 </a:t>
            </a:r>
            <a:r>
              <a:rPr lang="ar-SA" sz="3000" dirty="0" smtClean="0">
                <a:solidFill>
                  <a:srgbClr val="000000"/>
                </a:solidFill>
                <a:latin typeface="30"/>
                <a:ea typeface="Times New Roman" panose="02020603050405020304" pitchFamily="18" charset="0"/>
                <a:cs typeface="B Nazanin" panose="00000400000000000000" pitchFamily="2" charset="-78"/>
              </a:rPr>
              <a:t>پررنگ تايپ شود. عنوان هر بخش يا زيربخش، با يك خط خالي فاصله از انتهاي متن بخش قبلي تايپ و شماره‌گذاري شود. خط اول همة پاراگراف‌ها بايد داراي تورفتگي به اندازة </a:t>
            </a:r>
            <a:r>
              <a:rPr lang="en-US" sz="3000" dirty="0" smtClean="0">
                <a:solidFill>
                  <a:srgbClr val="000000"/>
                </a:solidFill>
                <a:latin typeface="30"/>
                <a:ea typeface="Times New Roman" panose="02020603050405020304" pitchFamily="18" charset="0"/>
                <a:cs typeface="B Nazanin" panose="00000400000000000000" pitchFamily="2" charset="-78"/>
              </a:rPr>
              <a:t>cm</a:t>
            </a:r>
            <a:r>
              <a:rPr lang="en-US" sz="3000" dirty="0" smtClean="0">
                <a:solidFill>
                  <a:srgbClr val="000000"/>
                </a:solidFill>
                <a:latin typeface="B Nazanin" panose="00000400000000000000" pitchFamily="2" charset="-78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a-IR" sz="3000" dirty="0" smtClean="0">
                <a:solidFill>
                  <a:srgbClr val="000000"/>
                </a:solidFill>
                <a:latin typeface="30"/>
                <a:ea typeface="Times New Roman" panose="02020603050405020304" pitchFamily="18" charset="0"/>
                <a:cs typeface="B Nazanin" panose="00000400000000000000" pitchFamily="2" charset="-78"/>
              </a:rPr>
              <a:t>1</a:t>
            </a:r>
            <a:r>
              <a:rPr lang="ar-SA" sz="3000" dirty="0" smtClean="0">
                <a:solidFill>
                  <a:srgbClr val="000000"/>
                </a:solidFill>
                <a:latin typeface="30"/>
                <a:ea typeface="Times New Roman" panose="02020603050405020304" pitchFamily="18" charset="0"/>
                <a:cs typeface="B Nazanin" panose="00000400000000000000" pitchFamily="2" charset="-78"/>
              </a:rPr>
              <a:t>باشد. </a:t>
            </a:r>
            <a:r>
              <a:rPr lang="fa-IR" sz="3000" dirty="0" smtClean="0">
                <a:solidFill>
                  <a:srgbClr val="000000"/>
                </a:solidFill>
                <a:latin typeface="30"/>
                <a:ea typeface="Times New Roman" panose="02020603050405020304" pitchFamily="18" charset="0"/>
                <a:cs typeface="B Nazanin" panose="00000400000000000000" pitchFamily="2" charset="-78"/>
              </a:rPr>
              <a:t>برای کلیه متون از حالت پاراگراف از راست (متن از راست به چپ)- حالت </a:t>
            </a:r>
            <a:r>
              <a:rPr lang="en-US" sz="3000" dirty="0" smtClean="0">
                <a:solidFill>
                  <a:srgbClr val="000000"/>
                </a:solidFill>
                <a:latin typeface="30"/>
                <a:ea typeface="Times New Roman" panose="02020603050405020304" pitchFamily="18" charset="0"/>
                <a:cs typeface="B Nazanin" panose="00000400000000000000" pitchFamily="2" charset="-78"/>
              </a:rPr>
              <a:t>Justify</a:t>
            </a:r>
            <a:r>
              <a:rPr lang="fa-IR" sz="3000" dirty="0" smtClean="0">
                <a:solidFill>
                  <a:srgbClr val="000000"/>
                </a:solidFill>
                <a:latin typeface="30"/>
                <a:ea typeface="Times New Roman" panose="02020603050405020304" pitchFamily="18" charset="0"/>
                <a:cs typeface="B Nazanin" panose="00000400000000000000" pitchFamily="2" charset="-78"/>
              </a:rPr>
              <a:t>- و براي تدوين بخش های لاتين نيز بايستي کليه موارد مندرج در اين راهنما رعايت شود و برای نگارش بخش های لاتین بايد از قلم </a:t>
            </a:r>
            <a:r>
              <a:rPr lang="en-US" sz="3000" u="sng" dirty="0" smtClean="0">
                <a:solidFill>
                  <a:srgbClr val="000000"/>
                </a:solidFill>
                <a:latin typeface="30"/>
                <a:ea typeface="Times New Roman" panose="02020603050405020304" pitchFamily="18" charset="0"/>
                <a:cs typeface="B Nazanin" panose="00000400000000000000" pitchFamily="2" charset="-78"/>
              </a:rPr>
              <a:t>Times New Roman </a:t>
            </a:r>
            <a:r>
              <a:rPr lang="en-US" sz="3000" u="sng" dirty="0" smtClean="0">
                <a:solidFill>
                  <a:srgbClr val="000000"/>
                </a:solidFill>
                <a:latin typeface="B Nazanin" panose="00000400000000000000" pitchFamily="2" charset="-78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fa-IR" sz="3000" u="sng" dirty="0" smtClean="0">
                <a:solidFill>
                  <a:srgbClr val="000000"/>
                </a:solidFill>
                <a:latin typeface="30"/>
                <a:ea typeface="Times New Roman" panose="02020603050405020304" pitchFamily="18" charset="0"/>
                <a:cs typeface="B Nazanin" panose="00000400000000000000" pitchFamily="2" charset="-78"/>
              </a:rPr>
              <a:t>با اندازه فونت دو شماره کمتر از حالت فارسي استفاده شود.</a:t>
            </a:r>
            <a:endParaRPr lang="en-US" sz="3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1855265" y="25994303"/>
            <a:ext cx="2738941" cy="812468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angle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just" rtl="1"/>
            <a:r>
              <a:rPr lang="fa-IR" sz="3800" b="1" dirty="0">
                <a:solidFill>
                  <a:schemeClr val="tx2">
                    <a:lumMod val="50000"/>
                  </a:schemeClr>
                </a:solidFill>
                <a:latin typeface="Calibri"/>
                <a:cs typeface="B Titr" pitchFamily="2" charset="-78"/>
              </a:rPr>
              <a:t>ادبیات موضوع</a:t>
            </a: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13210864" y="27076797"/>
            <a:ext cx="11401391" cy="1167199"/>
          </a:xfrm>
          <a:prstGeom prst="rect">
            <a:avLst/>
          </a:prstGeom>
          <a:noFill/>
          <a:ln w="28575">
            <a:solidFill>
              <a:srgbClr val="2A1C00"/>
            </a:solidFill>
            <a:miter lim="800000"/>
            <a:headEnd/>
            <a:tailEnd/>
          </a:ln>
        </p:spPr>
        <p:txBody>
          <a:bodyPr wrap="square" lIns="59959" tIns="29980" rIns="59959" bIns="29980">
            <a:noAutofit/>
          </a:bodyPr>
          <a:lstStyle/>
          <a:p>
            <a:pPr indent="539750" algn="just" rtl="1" fontAlgn="base">
              <a:lnSpc>
                <a:spcPct val="150000"/>
              </a:lnSpc>
              <a:spcAft>
                <a:spcPts val="0"/>
              </a:spcAft>
            </a:pPr>
            <a:r>
              <a:rPr lang="ar-SA" sz="3000" kern="1200" dirty="0">
                <a:solidFill>
                  <a:srgbClr val="000000"/>
                </a:solidFill>
                <a:effectLst/>
                <a:latin typeface="30"/>
                <a:ea typeface="Times New Roman" panose="02020603050405020304" pitchFamily="18" charset="0"/>
                <a:cs typeface="B Nazanin" panose="00000400000000000000" pitchFamily="2" charset="-78"/>
              </a:rPr>
              <a:t>این بخش به ترتیب شامل مبانی نظری و مطالعات تجربی پیشین پژوهش است.</a:t>
            </a:r>
            <a:endParaRPr lang="en-US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" name="Text Box 10"/>
          <p:cNvSpPr txBox="1">
            <a:spLocks noChangeArrowheads="1"/>
          </p:cNvSpPr>
          <p:nvPr/>
        </p:nvSpPr>
        <p:spPr bwMode="auto">
          <a:xfrm>
            <a:off x="1448436" y="12923462"/>
            <a:ext cx="11417277" cy="5112289"/>
          </a:xfrm>
          <a:prstGeom prst="rect">
            <a:avLst/>
          </a:prstGeom>
          <a:noFill/>
          <a:ln w="28575">
            <a:solidFill>
              <a:srgbClr val="2A1C00"/>
            </a:solidFill>
            <a:miter lim="800000"/>
            <a:headEnd/>
            <a:tailEnd/>
          </a:ln>
        </p:spPr>
        <p:txBody>
          <a:bodyPr wrap="square" lIns="59959" tIns="29980" rIns="59959" bIns="29980">
            <a:noAutofit/>
          </a:bodyPr>
          <a:lstStyle/>
          <a:p>
            <a:pPr lvl="0" indent="539496" algn="just" defTabSz="3496722" rtl="1">
              <a:lnSpc>
                <a:spcPct val="150000"/>
              </a:lnSpc>
              <a:spcBef>
                <a:spcPct val="50000"/>
              </a:spcBef>
            </a:pPr>
            <a:r>
              <a:rPr lang="fa-IR" sz="3000" dirty="0">
                <a:solidFill>
                  <a:prstClr val="black"/>
                </a:solidFill>
                <a:cs typeface="B Nazanin" pitchFamily="2" charset="-78"/>
              </a:rPr>
              <a:t>این بخش شامل دامنه زمانی ، دامنه مکانی ، معرفی الگو و روش برآورد است. 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9714840" y="12016466"/>
            <a:ext cx="4897415" cy="49122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angle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r" rtl="1"/>
            <a:r>
              <a:rPr lang="fa-IR" sz="3800" b="1" dirty="0">
                <a:solidFill>
                  <a:schemeClr val="tx2">
                    <a:lumMod val="50000"/>
                  </a:schemeClr>
                </a:solidFill>
                <a:latin typeface="Calibri"/>
                <a:cs typeface="B Titr" pitchFamily="2" charset="-78"/>
              </a:rPr>
              <a:t> چکیده (حداکثر 500 کلمه)</a:t>
            </a:r>
            <a:endParaRPr lang="fa-IR" sz="3800" dirty="0">
              <a:solidFill>
                <a:schemeClr val="tx2">
                  <a:lumMod val="50000"/>
                </a:schemeClr>
              </a:solidFill>
              <a:latin typeface="Calibri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968298" y="11907390"/>
            <a:ext cx="4897415" cy="814428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angle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just" defTabSz="2879280" rtl="1">
              <a:spcBef>
                <a:spcPct val="50000"/>
              </a:spcBef>
            </a:pPr>
            <a:r>
              <a:rPr lang="fa-IR" sz="3800" b="1" dirty="0">
                <a:solidFill>
                  <a:schemeClr val="tx2">
                    <a:lumMod val="50000"/>
                  </a:schemeClr>
                </a:solidFill>
                <a:latin typeface="Calibri"/>
                <a:cs typeface="B Titr" pitchFamily="2" charset="-78"/>
              </a:rPr>
              <a:t>روش پژوهش</a:t>
            </a:r>
          </a:p>
        </p:txBody>
      </p:sp>
      <p:sp>
        <p:nvSpPr>
          <p:cNvPr id="34" name="Rectangle 33"/>
          <p:cNvSpPr/>
          <p:nvPr/>
        </p:nvSpPr>
        <p:spPr>
          <a:xfrm>
            <a:off x="8647826" y="25994303"/>
            <a:ext cx="4165140" cy="812468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angle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r" defTabSz="3496722" rtl="1">
              <a:spcBef>
                <a:spcPct val="50000"/>
              </a:spcBef>
            </a:pPr>
            <a:r>
              <a:rPr lang="fa-IR" sz="3800" b="1" dirty="0">
                <a:solidFill>
                  <a:schemeClr val="tx2">
                    <a:lumMod val="50000"/>
                  </a:schemeClr>
                </a:solidFill>
                <a:latin typeface="Calibri"/>
                <a:cs typeface="B Titr" pitchFamily="2" charset="-78"/>
              </a:rPr>
              <a:t> منابع اصلی</a:t>
            </a:r>
            <a:endParaRPr lang="fa-IR" sz="3800" b="1" dirty="0">
              <a:solidFill>
                <a:schemeClr val="tx2">
                  <a:lumMod val="50000"/>
                </a:schemeClr>
              </a:solidFill>
              <a:latin typeface="Calibri"/>
              <a:cs typeface="B Titr" pitchFamily="2" charset="-78"/>
            </a:endParaRPr>
          </a:p>
        </p:txBody>
      </p:sp>
      <p:sp>
        <p:nvSpPr>
          <p:cNvPr id="35" name="Text Box 10"/>
          <p:cNvSpPr txBox="1">
            <a:spLocks noChangeArrowheads="1"/>
          </p:cNvSpPr>
          <p:nvPr/>
        </p:nvSpPr>
        <p:spPr bwMode="auto">
          <a:xfrm>
            <a:off x="1448436" y="19730066"/>
            <a:ext cx="11417277" cy="5652416"/>
          </a:xfrm>
          <a:prstGeom prst="rect">
            <a:avLst/>
          </a:prstGeom>
          <a:noFill/>
          <a:ln w="28575">
            <a:solidFill>
              <a:srgbClr val="2A1C00"/>
            </a:solidFill>
            <a:miter lim="800000"/>
            <a:headEnd/>
            <a:tailEnd/>
          </a:ln>
        </p:spPr>
        <p:txBody>
          <a:bodyPr wrap="square" lIns="59959" tIns="29980" rIns="59959" bIns="29980">
            <a:noAutofit/>
          </a:bodyPr>
          <a:lstStyle/>
          <a:p>
            <a:pPr lvl="0" indent="539496" algn="just" rtl="1">
              <a:lnSpc>
                <a:spcPct val="150000"/>
              </a:lnSpc>
            </a:pPr>
            <a:r>
              <a:rPr lang="fa-IR" sz="3000" dirty="0">
                <a:solidFill>
                  <a:prstClr val="black"/>
                </a:solidFill>
                <a:cs typeface="B Nazanin" pitchFamily="2" charset="-78"/>
              </a:rPr>
              <a:t>این بخش شامل یافته های پژوهش، نتایج و پیشنهادها می باشد.</a:t>
            </a:r>
          </a:p>
          <a:p>
            <a:pPr lvl="0" indent="539496" algn="just" rtl="1">
              <a:lnSpc>
                <a:spcPct val="150000"/>
              </a:lnSpc>
            </a:pPr>
            <a:r>
              <a:rPr lang="fa-IR" sz="3000" dirty="0">
                <a:solidFill>
                  <a:prstClr val="black"/>
                </a:solidFill>
                <a:cs typeface="B Nazanin" pitchFamily="2" charset="-78"/>
              </a:rPr>
              <a:t>تنها یافته های اصلی تحقیق در جدول نوشته شوند. </a:t>
            </a:r>
            <a:r>
              <a:rPr lang="fa-IR" sz="3000" dirty="0" smtClean="0">
                <a:solidFill>
                  <a:prstClr val="black"/>
                </a:solidFill>
                <a:cs typeface="B Nazanin" pitchFamily="2" charset="-78"/>
              </a:rPr>
              <a:t>برای سایر </a:t>
            </a:r>
            <a:r>
              <a:rPr lang="fa-IR" sz="3000" dirty="0">
                <a:solidFill>
                  <a:prstClr val="black"/>
                </a:solidFill>
                <a:cs typeface="B Nazanin" pitchFamily="2" charset="-78"/>
              </a:rPr>
              <a:t>موارد مانند </a:t>
            </a:r>
            <a:r>
              <a:rPr lang="fa-IR" sz="3000" dirty="0" smtClean="0">
                <a:solidFill>
                  <a:prstClr val="black"/>
                </a:solidFill>
                <a:cs typeface="B Nazanin" pitchFamily="2" charset="-78"/>
              </a:rPr>
              <a:t>آزمون های آماری و</a:t>
            </a:r>
            <a:r>
              <a:rPr lang="fa-IR" sz="3000" dirty="0">
                <a:solidFill>
                  <a:prstClr val="black"/>
                </a:solidFill>
                <a:cs typeface="B Nazanin" pitchFamily="2" charset="-78"/>
              </a:rPr>
              <a:t>... نیازی به ارایه جدول </a:t>
            </a:r>
            <a:r>
              <a:rPr lang="fa-IR" sz="3000" dirty="0" smtClean="0">
                <a:solidFill>
                  <a:prstClr val="black"/>
                </a:solidFill>
                <a:cs typeface="B Nazanin" pitchFamily="2" charset="-78"/>
              </a:rPr>
              <a:t>نبود و تنها به نتایج حاصل از آزمون ها در متن اشاره شوند.</a:t>
            </a:r>
            <a:endParaRPr lang="fa-IR" sz="3000" dirty="0">
              <a:solidFill>
                <a:prstClr val="black"/>
              </a:solidFill>
              <a:cs typeface="B Nazanin" pitchFamily="2" charset="-78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8647826" y="18715954"/>
            <a:ext cx="4165140" cy="812468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angle"/>
          </a:sp3d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r" defTabSz="2879280" rtl="1">
              <a:spcBef>
                <a:spcPct val="50000"/>
              </a:spcBef>
            </a:pPr>
            <a:r>
              <a:rPr lang="fa-IR" sz="3800" b="1" dirty="0" smtClean="0">
                <a:solidFill>
                  <a:schemeClr val="tx2">
                    <a:lumMod val="50000"/>
                  </a:schemeClr>
                </a:solidFill>
                <a:latin typeface="Calibri"/>
                <a:cs typeface="B Titr" pitchFamily="2" charset="-78"/>
              </a:rPr>
              <a:t>یافته و پیشنهادها</a:t>
            </a:r>
            <a:endParaRPr lang="fa-IR" sz="3800" b="1" dirty="0">
              <a:solidFill>
                <a:schemeClr val="tx2">
                  <a:lumMod val="50000"/>
                </a:schemeClr>
              </a:solidFill>
              <a:latin typeface="Calibri"/>
              <a:cs typeface="B Titr" pitchFamily="2" charset="-78"/>
            </a:endParaRPr>
          </a:p>
        </p:txBody>
      </p:sp>
      <p:sp>
        <p:nvSpPr>
          <p:cNvPr id="37" name="Text Box 10"/>
          <p:cNvSpPr txBox="1">
            <a:spLocks noChangeArrowheads="1"/>
          </p:cNvSpPr>
          <p:nvPr/>
        </p:nvSpPr>
        <p:spPr bwMode="auto">
          <a:xfrm>
            <a:off x="1448436" y="27076797"/>
            <a:ext cx="11401391" cy="1167199"/>
          </a:xfrm>
          <a:prstGeom prst="rect">
            <a:avLst/>
          </a:prstGeom>
          <a:noFill/>
          <a:ln w="28575">
            <a:solidFill>
              <a:srgbClr val="2A1C00"/>
            </a:solidFill>
            <a:miter lim="800000"/>
            <a:headEnd/>
            <a:tailEnd/>
          </a:ln>
        </p:spPr>
        <p:txBody>
          <a:bodyPr wrap="square" lIns="59959" tIns="29980" rIns="59959" bIns="29980">
            <a:noAutofit/>
          </a:bodyPr>
          <a:lstStyle/>
          <a:p>
            <a:pPr lvl="0" indent="539496" algn="just" defTabSz="3496722" rtl="1">
              <a:lnSpc>
                <a:spcPct val="150000"/>
              </a:lnSpc>
              <a:spcBef>
                <a:spcPct val="50000"/>
              </a:spcBef>
            </a:pPr>
            <a:r>
              <a:rPr lang="ar-SA" sz="3000" dirty="0">
                <a:solidFill>
                  <a:prstClr val="black"/>
                </a:solidFill>
                <a:cs typeface="B Nazanin" pitchFamily="2" charset="-78"/>
              </a:rPr>
              <a:t>مراجع در انتهاي مقاله به همان ترتيبي كه در متن </a:t>
            </a:r>
            <a:r>
              <a:rPr lang="fa-IR" sz="3000" dirty="0">
                <a:solidFill>
                  <a:prstClr val="black"/>
                </a:solidFill>
                <a:cs typeface="B Nazanin" pitchFamily="2" charset="-78"/>
              </a:rPr>
              <a:t>پوستر </a:t>
            </a:r>
            <a:r>
              <a:rPr lang="ar-SA" sz="3000" dirty="0">
                <a:solidFill>
                  <a:prstClr val="black"/>
                </a:solidFill>
                <a:cs typeface="B Nazanin" pitchFamily="2" charset="-78"/>
              </a:rPr>
              <a:t>به آنها ارجاع مي‌شود، مي‌آيند</a:t>
            </a:r>
            <a:r>
              <a:rPr lang="fa-IR" sz="3000" dirty="0">
                <a:solidFill>
                  <a:prstClr val="black"/>
                </a:solidFill>
                <a:cs typeface="B Nazanin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4900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1775</TotalTime>
  <Words>534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30</vt:lpstr>
      <vt:lpstr>Arial</vt:lpstr>
      <vt:lpstr>B Nazanin</vt:lpstr>
      <vt:lpstr>B Titr</vt:lpstr>
      <vt:lpstr>Calibri</vt:lpstr>
      <vt:lpstr>Times New Roman</vt:lpstr>
      <vt:lpstr>Wingdings 2</vt:lpstr>
      <vt:lpstr>Office Theme</vt:lpstr>
      <vt:lpstr>PowerPoint Presentation</vt:lpstr>
    </vt:vector>
  </TitlesOfParts>
  <Company>MegaPrint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70x100 cm vertical poster template</dc:title>
  <dc:creator>Ethan Shulda</dc:creator>
  <dc:description>©MegaPrint Inc. 2009</dc:description>
  <cp:lastModifiedBy>Windows User</cp:lastModifiedBy>
  <cp:revision>172</cp:revision>
  <dcterms:created xsi:type="dcterms:W3CDTF">2008-12-04T00:20:37Z</dcterms:created>
  <dcterms:modified xsi:type="dcterms:W3CDTF">2023-11-03T08:55:28Z</dcterms:modified>
</cp:coreProperties>
</file>